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61" r:id="rId4"/>
    <p:sldId id="287" r:id="rId5"/>
    <p:sldId id="288" r:id="rId6"/>
    <p:sldId id="289" r:id="rId7"/>
    <p:sldId id="290" r:id="rId8"/>
    <p:sldId id="291" r:id="rId9"/>
    <p:sldId id="264" r:id="rId10"/>
    <p:sldId id="292" r:id="rId11"/>
    <p:sldId id="265" r:id="rId12"/>
    <p:sldId id="266" r:id="rId13"/>
    <p:sldId id="267" r:id="rId14"/>
    <p:sldId id="268" r:id="rId15"/>
    <p:sldId id="269" r:id="rId16"/>
    <p:sldId id="275" r:id="rId17"/>
    <p:sldId id="281" r:id="rId18"/>
    <p:sldId id="282" r:id="rId19"/>
    <p:sldId id="283" r:id="rId20"/>
    <p:sldId id="285" r:id="rId21"/>
    <p:sldId id="25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A06"/>
    <a:srgbClr val="353535"/>
    <a:srgbClr val="6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52" autoAdjust="0"/>
  </p:normalViewPr>
  <p:slideViewPr>
    <p:cSldViewPr snapToGrid="0">
      <p:cViewPr>
        <p:scale>
          <a:sx n="100" d="100"/>
          <a:sy n="100" d="100"/>
        </p:scale>
        <p:origin x="20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EFAF5-E436-4202-867C-9E162ED6B84B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1AD60-71DD-4A53-B159-D109184A5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855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903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13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10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86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145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59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62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26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88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39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850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67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94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4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9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90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27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104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77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44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28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2441F-914F-497F-9891-FDCA523ED95A}" type="datetimeFigureOut">
              <a:rPr lang="ru-RU" smtClean="0"/>
              <a:t>21.11.2020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57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jpe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/>
          <a:stretch/>
        </p:blipFill>
        <p:spPr>
          <a:xfrm>
            <a:off x="0" y="0"/>
            <a:ext cx="12192000" cy="4807213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0" y="3312687"/>
            <a:ext cx="12192000" cy="3545313"/>
            <a:chOff x="0" y="3336751"/>
            <a:chExt cx="12192000" cy="3545313"/>
          </a:xfrm>
        </p:grpSpPr>
        <p:sp>
          <p:nvSpPr>
            <p:cNvPr id="25" name="Freeform 3"/>
            <p:cNvSpPr/>
            <p:nvPr/>
          </p:nvSpPr>
          <p:spPr>
            <a:xfrm>
              <a:off x="0" y="3336751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Teksti kohatäide 5"/>
            <p:cNvSpPr txBox="1">
              <a:spLocks/>
            </p:cNvSpPr>
            <p:nvPr/>
          </p:nvSpPr>
          <p:spPr>
            <a:xfrm>
              <a:off x="442569" y="5692622"/>
              <a:ext cx="5800895" cy="9114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Nikita Andreev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Inseneriteaduskond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/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Virumaa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Kolledž</a:t>
              </a:r>
              <a:r>
                <a:rPr lang="et-EE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Tallinna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Tehnikaülikool</a:t>
              </a:r>
              <a:endParaRPr lang="et-EE" sz="18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7" name="TextBox 17"/>
            <p:cNvSpPr txBox="1"/>
            <p:nvPr/>
          </p:nvSpPr>
          <p:spPr>
            <a:xfrm>
              <a:off x="8381550" y="5865404"/>
              <a:ext cx="3364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Juhendaja: </a:t>
              </a:r>
              <a:r>
                <a:rPr lang="en-US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Jelena</a:t>
              </a:r>
              <a:r>
                <a:rPr lang="en-US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 Kuzmina</a:t>
              </a:r>
              <a:endParaRPr lang="et-EE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72101" y="6234736"/>
              <a:ext cx="2674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08</a:t>
              </a:r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.</a:t>
              </a:r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06</a:t>
              </a:r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.</a:t>
              </a:r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2020</a:t>
              </a:r>
              <a:endParaRPr lang="et-EE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endParaRPr>
            </a:p>
          </p:txBody>
        </p:sp>
        <p:sp>
          <p:nvSpPr>
            <p:cNvPr id="29" name="Teksti kohatäide 4"/>
            <p:cNvSpPr txBox="1">
              <a:spLocks/>
            </p:cNvSpPr>
            <p:nvPr/>
          </p:nvSpPr>
          <p:spPr>
            <a:xfrm>
              <a:off x="1306286" y="3594346"/>
              <a:ext cx="10579340" cy="1205366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ru-RU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Концепт сайта </a:t>
              </a:r>
              <a:r>
                <a:rPr lang="en-US" sz="3200" kern="2000" spc="200" dirty="0" err="1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Tallinna</a:t>
              </a:r>
              <a:r>
                <a:rPr lang="en-US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sz="3200" kern="2000" spc="200" dirty="0" err="1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Pae</a:t>
              </a:r>
              <a:r>
                <a:rPr lang="en-US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G</a:t>
              </a:r>
              <a:r>
                <a:rPr lang="et-EE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ümnaasium</a:t>
              </a:r>
              <a:endParaRPr lang="ru-RU" sz="3200" kern="2000" spc="200" dirty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14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rgbClr val="66CCCC"/>
                </a:solidFill>
                <a:latin typeface="+mn-lt"/>
              </a:rPr>
              <a:t>9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9" name="Прямая соединительная линия 8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D77A06"/>
                </a:solidFill>
              </a:rPr>
              <a:t>Логотип</a:t>
            </a:r>
            <a:endParaRPr lang="ru-RU" dirty="0">
              <a:solidFill>
                <a:srgbClr val="D77A06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2188" t="9028" r="625" b="5833"/>
          <a:stretch/>
        </p:blipFill>
        <p:spPr>
          <a:xfrm>
            <a:off x="2488819" y="1447636"/>
            <a:ext cx="7214362" cy="39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rgbClr val="66CCCC"/>
                </a:solidFill>
                <a:latin typeface="+mn-lt"/>
              </a:rPr>
              <a:t>9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7269" r="5430" b="20576"/>
          <a:stretch/>
        </p:blipFill>
        <p:spPr>
          <a:xfrm>
            <a:off x="1457739" y="1050494"/>
            <a:ext cx="9276522" cy="4621229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9" name="Прямая соединительная линия 8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dirty="0">
                <a:solidFill>
                  <a:srgbClr val="D77A06"/>
                </a:solidFill>
              </a:rPr>
              <a:t>Основная версия</a:t>
            </a:r>
            <a:endParaRPr lang="ru-RU" dirty="0">
              <a:solidFill>
                <a:srgbClr val="D77A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10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28" y="976602"/>
            <a:ext cx="3292943" cy="4878855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dirty="0">
                <a:solidFill>
                  <a:srgbClr val="D77A06"/>
                </a:solidFill>
              </a:rPr>
              <a:t>Мобильная версия</a:t>
            </a:r>
            <a:endParaRPr lang="ru-RU" dirty="0">
              <a:solidFill>
                <a:srgbClr val="D77A06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0" name="Прямая соединительная линия 9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66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1575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solidFill>
                  <a:srgbClr val="66CCCC"/>
                </a:solidFill>
              </a:rPr>
              <a:t>AOS animation</a:t>
            </a:r>
            <a:r>
              <a:rPr lang="en-US" altLang="en-US" dirty="0" smtClean="0">
                <a:solidFill>
                  <a:srgbClr val="332B60"/>
                </a:solidFill>
              </a:rPr>
              <a:t/>
            </a:r>
            <a:br>
              <a:rPr lang="en-US" altLang="en-US" dirty="0" smtClean="0">
                <a:solidFill>
                  <a:srgbClr val="332B60"/>
                </a:solidFill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D4C6E9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34.44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732" y="1346700"/>
            <a:ext cx="10872536" cy="5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1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00"/>
            <a:ext cx="10424160" cy="693869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7845703" y="3252614"/>
            <a:ext cx="2518592" cy="348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2900" dirty="0" err="1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Funktsionaal</a:t>
            </a:r>
            <a:endParaRPr lang="et-EE" altLang="en-US" sz="2900" dirty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12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856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Ühenduse</a:t>
            </a:r>
            <a:r>
              <a:rPr lang="en-US" altLang="en-US" dirty="0" smtClean="0">
                <a:solidFill>
                  <a:srgbClr val="66CCCC"/>
                </a:solidFill>
              </a:rPr>
              <a:t> </a:t>
            </a:r>
            <a:r>
              <a:rPr lang="en-US" altLang="en-US" dirty="0" err="1" smtClean="0">
                <a:solidFill>
                  <a:srgbClr val="66CCCC"/>
                </a:solidFill>
              </a:rPr>
              <a:t>vorm</a:t>
            </a:r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13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" t="7234" r="5368" b="20252"/>
          <a:stretch/>
        </p:blipFill>
        <p:spPr>
          <a:xfrm>
            <a:off x="2290800" y="2040933"/>
            <a:ext cx="7610400" cy="38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2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Navigeerimismenüü</a:t>
            </a:r>
            <a:endParaRPr lang="ru-RU" dirty="0">
              <a:solidFill>
                <a:srgbClr val="66CCCC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4753156" y="2423881"/>
            <a:ext cx="28467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4753155" y="5681948"/>
            <a:ext cx="28467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19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17" y="1737128"/>
            <a:ext cx="3009734" cy="44592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77" y="1696955"/>
            <a:ext cx="3009735" cy="445925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3939690" y="2249289"/>
            <a:ext cx="232913" cy="198407"/>
          </a:xfrm>
          <a:prstGeom prst="rect">
            <a:avLst/>
          </a:prstGeom>
          <a:noFill/>
          <a:ln w="19050">
            <a:solidFill>
              <a:srgbClr val="66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543763" y="2186001"/>
            <a:ext cx="232913" cy="198407"/>
          </a:xfrm>
          <a:prstGeom prst="rect">
            <a:avLst/>
          </a:prstGeom>
          <a:noFill/>
          <a:ln w="19050">
            <a:solidFill>
              <a:srgbClr val="66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rgbClr val="66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3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79978" y="428624"/>
            <a:ext cx="5210972" cy="5419725"/>
            <a:chOff x="179978" y="428624"/>
            <a:chExt cx="5210972" cy="54197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951" y="428624"/>
              <a:ext cx="3657999" cy="5419725"/>
            </a:xfrm>
            <a:prstGeom prst="rect">
              <a:avLst/>
            </a:prstGeom>
          </p:spPr>
        </p:pic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179978" y="2980110"/>
              <a:ext cx="1452269" cy="438208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chemeClr val="accent1"/>
                </a:buClr>
              </a:pPr>
              <a:r>
                <a:rPr lang="en-US" altLang="en-US" dirty="0" err="1">
                  <a:solidFill>
                    <a:srgbClr val="353535"/>
                  </a:solidFill>
                </a:rPr>
                <a:t>I</a:t>
              </a:r>
              <a:r>
                <a:rPr lang="en-US" altLang="en-US" dirty="0" err="1" smtClean="0">
                  <a:solidFill>
                    <a:srgbClr val="353535"/>
                  </a:solidFill>
                </a:rPr>
                <a:t>nglisekeelne</a:t>
              </a:r>
              <a:r>
                <a:rPr lang="en-US" altLang="en-US" dirty="0" smtClean="0">
                  <a:solidFill>
                    <a:srgbClr val="353535"/>
                  </a:solidFill>
                </a:rPr>
                <a:t> </a:t>
              </a:r>
              <a:r>
                <a:rPr lang="en-US" altLang="en-US" dirty="0" err="1">
                  <a:solidFill>
                    <a:srgbClr val="353535"/>
                  </a:solidFill>
                </a:rPr>
                <a:t>versioon</a:t>
              </a:r>
              <a:endParaRPr lang="en-US" altLang="en-US" dirty="0">
                <a:solidFill>
                  <a:srgbClr val="353535"/>
                </a:solidFill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6943923" y="428624"/>
            <a:ext cx="5210972" cy="5419725"/>
            <a:chOff x="6943923" y="428624"/>
            <a:chExt cx="5210972" cy="541972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923" y="428624"/>
              <a:ext cx="3657999" cy="5419725"/>
            </a:xfrm>
            <a:prstGeom prst="rect">
              <a:avLst/>
            </a:prstGeom>
          </p:spPr>
        </p:pic>
        <p:sp>
          <p:nvSpPr>
            <p:cNvPr id="9" name="Text Placeholder 4"/>
            <p:cNvSpPr txBox="1">
              <a:spLocks/>
            </p:cNvSpPr>
            <p:nvPr/>
          </p:nvSpPr>
          <p:spPr>
            <a:xfrm>
              <a:off x="10702626" y="2980110"/>
              <a:ext cx="1452269" cy="438208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chemeClr val="accent1"/>
                </a:buClr>
              </a:pPr>
              <a:r>
                <a:rPr lang="en-US" altLang="en-US" dirty="0" err="1" smtClean="0">
                  <a:solidFill>
                    <a:srgbClr val="353535"/>
                  </a:solidFill>
                </a:rPr>
                <a:t>Venekeelne</a:t>
              </a:r>
              <a:r>
                <a:rPr lang="en-US" altLang="en-US" dirty="0" smtClean="0">
                  <a:solidFill>
                    <a:srgbClr val="353535"/>
                  </a:solidFill>
                </a:rPr>
                <a:t> </a:t>
              </a:r>
              <a:r>
                <a:rPr lang="en-US" altLang="en-US" dirty="0" err="1" smtClean="0">
                  <a:solidFill>
                    <a:srgbClr val="353535"/>
                  </a:solidFill>
                </a:rPr>
                <a:t>versiooni</a:t>
              </a:r>
              <a:endParaRPr lang="en-US" altLang="en-US" dirty="0">
                <a:solidFill>
                  <a:srgbClr val="353535"/>
                </a:solidFill>
              </a:endParaRPr>
            </a:p>
          </p:txBody>
        </p:sp>
      </p:grp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25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537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50"/>
          <a:stretch/>
        </p:blipFill>
        <p:spPr>
          <a:xfrm>
            <a:off x="-1" y="6266"/>
            <a:ext cx="6882063" cy="6859755"/>
          </a:xfrm>
          <a:prstGeom prst="rect">
            <a:avLst/>
          </a:prstGeom>
        </p:spPr>
      </p:pic>
      <p:grpSp>
        <p:nvGrpSpPr>
          <p:cNvPr id="7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8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Teksti kohatäide 4"/>
          <p:cNvSpPr txBox="1">
            <a:spLocks/>
          </p:cNvSpPr>
          <p:nvPr/>
        </p:nvSpPr>
        <p:spPr>
          <a:xfrm>
            <a:off x="6571791" y="2746063"/>
            <a:ext cx="4921612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t-EE" altLang="en-US" sz="29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Tulemused</a:t>
            </a:r>
            <a:r>
              <a:rPr lang="en-US" altLang="en-US" sz="29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err="1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FSmini</a:t>
            </a: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-projekti loomine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CMS MODX-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uurimine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Funktsionaal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Kujunduse loomine</a:t>
            </a:r>
            <a:endParaRPr lang="ru-RU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en-US" altLang="en-US" sz="29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26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327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1"/>
          <a:stretch/>
        </p:blipFill>
        <p:spPr>
          <a:xfrm>
            <a:off x="0" y="0"/>
            <a:ext cx="6017998" cy="6898106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315117" y="3274638"/>
            <a:ext cx="4921612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t-EE" altLang="en-US" sz="29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Perspektiivid</a:t>
            </a:r>
            <a:r>
              <a:rPr lang="en-US" altLang="en-US" sz="29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ru-RU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OpenGL Shading language</a:t>
            </a:r>
            <a:r>
              <a:rPr lang="ru-RU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WebGL</a:t>
            </a:r>
            <a:endParaRPr lang="ru-RU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Teenuste ja funktsionaali laiendamine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en-US" altLang="en-US" sz="2900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27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401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4"/>
          <a:stretch/>
        </p:blipFill>
        <p:spPr>
          <a:xfrm>
            <a:off x="-1" y="-38099"/>
            <a:ext cx="6105704" cy="691133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38099"/>
            <a:ext cx="6174000" cy="688847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629218" y="3007605"/>
            <a:ext cx="495156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Причины</a:t>
            </a:r>
            <a:r>
              <a:rPr lang="en-US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Старый дизайн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Дизайнерские и системные ошибки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Упрощенное администрирование сайта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Перспектива дальнейшего развития проекта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Демонстрация престижа школы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endParaRPr lang="ru-RU" altLang="en-US" sz="2000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6"/>
          <a:stretch/>
        </p:blipFill>
        <p:spPr>
          <a:xfrm>
            <a:off x="0" y="-1"/>
            <a:ext cx="12192000" cy="4852737"/>
          </a:xfrm>
          <a:prstGeom prst="rect">
            <a:avLst/>
          </a:prstGeom>
        </p:spPr>
      </p:pic>
      <p:sp>
        <p:nvSpPr>
          <p:cNvPr id="9" name="Freeform 3"/>
          <p:cNvSpPr/>
          <p:nvPr/>
        </p:nvSpPr>
        <p:spPr>
          <a:xfrm>
            <a:off x="0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16278" y="4220302"/>
            <a:ext cx="10159444" cy="1635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Tänan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tähelepanu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eest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  <a:endParaRPr lang="et-EE" altLang="en-US" sz="4800" dirty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55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530"/>
            <a:ext cx="10393680" cy="6929120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7998" y="-49530"/>
            <a:ext cx="6174000" cy="6907530"/>
            <a:chOff x="4923693" y="-30480"/>
            <a:chExt cx="7174016" cy="6888480"/>
          </a:xfrm>
        </p:grpSpPr>
        <p:sp>
          <p:nvSpPr>
            <p:cNvPr id="6" name="Rectangle 8"/>
            <p:cNvSpPr/>
            <p:nvPr/>
          </p:nvSpPr>
          <p:spPr>
            <a:xfrm>
              <a:off x="4923693" y="-30480"/>
              <a:ext cx="7174016" cy="3125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23693" y="2991173"/>
              <a:ext cx="7174016" cy="3866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629218" y="2753074"/>
            <a:ext cx="495156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Причины</a:t>
            </a:r>
            <a:r>
              <a:rPr lang="en-US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uua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CMS-i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abil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kommertsveeb</a:t>
            </a:r>
            <a:r>
              <a:rPr lang="et-EE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i-lehte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hostimisteenuste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edendamiseks</a:t>
            </a:r>
            <a:endParaRPr lang="en-US" altLang="en-US" sz="3200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chemeClr val="accent1"/>
                </a:solidFill>
                <a:latin typeface="+mn-lt"/>
              </a:rPr>
              <a:t>3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42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"/>
            <a:ext cx="9528772" cy="688847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5719"/>
            <a:ext cx="6174000" cy="688847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496049" y="3239345"/>
            <a:ext cx="529590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</a:t>
            </a:r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текущей веб-страницы</a:t>
            </a:r>
            <a:endParaRPr lang="et-EE" altLang="en-US" sz="2900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10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4629" t="3679" r="70090" b="93921"/>
          <a:stretch/>
        </p:blipFill>
        <p:spPr>
          <a:xfrm>
            <a:off x="838200" y="1912880"/>
            <a:ext cx="8849272" cy="78219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589669" y="2066610"/>
            <a:ext cx="3877937" cy="540332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1835762"/>
            <a:ext cx="774382" cy="936433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0" name="Прямая соединительная линия 9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Некорректный вывод ссылок</a:t>
            </a:r>
          </a:p>
        </p:txBody>
      </p:sp>
    </p:spTree>
    <p:extLst>
      <p:ext uri="{BB962C8B-B14F-4D97-AF65-F5344CB8AC3E}">
        <p14:creationId xmlns:p14="http://schemas.microsoft.com/office/powerpoint/2010/main" val="5736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47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D77A06"/>
                </a:solidFill>
              </a:rPr>
              <a:t>Строка поиска</a:t>
            </a:r>
            <a:endParaRPr lang="ru-RU" dirty="0">
              <a:solidFill>
                <a:srgbClr val="D77A06"/>
              </a:solidFill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10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5432" t="8546" r="11123" b="41106"/>
          <a:stretch/>
        </p:blipFill>
        <p:spPr>
          <a:xfrm>
            <a:off x="838200" y="1198338"/>
            <a:ext cx="5977299" cy="853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r="4697"/>
          <a:stretch/>
        </p:blipFill>
        <p:spPr>
          <a:xfrm>
            <a:off x="838200" y="2845615"/>
            <a:ext cx="5257800" cy="26181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43" y="3105150"/>
            <a:ext cx="5724092" cy="2005049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1" name="Прямая соединительная линия 10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1343025" y="4657725"/>
            <a:ext cx="3209925" cy="333375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6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10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1523" t="47175" r="43014" b="44452"/>
          <a:stretch/>
        </p:blipFill>
        <p:spPr>
          <a:xfrm>
            <a:off x="7210758" y="576206"/>
            <a:ext cx="4705017" cy="1222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3223" t="35768" r="24187" b="22410"/>
          <a:stretch/>
        </p:blipFill>
        <p:spPr>
          <a:xfrm>
            <a:off x="833373" y="1809751"/>
            <a:ext cx="8262385" cy="36959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3313" t="51569" r="23374" b="11323"/>
          <a:stretch/>
        </p:blipFill>
        <p:spPr>
          <a:xfrm>
            <a:off x="833373" y="2143794"/>
            <a:ext cx="8253366" cy="323140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Главный контент</a:t>
            </a:r>
          </a:p>
        </p:txBody>
      </p:sp>
    </p:spTree>
    <p:extLst>
      <p:ext uri="{BB962C8B-B14F-4D97-AF65-F5344CB8AC3E}">
        <p14:creationId xmlns:p14="http://schemas.microsoft.com/office/powerpoint/2010/main" val="256996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10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35260" t="7389" r="24367" b="88041"/>
          <a:stretch/>
        </p:blipFill>
        <p:spPr>
          <a:xfrm>
            <a:off x="3209925" y="2843101"/>
            <a:ext cx="6480392" cy="41254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40843" t="6747" r="47319" b="42169"/>
          <a:stretch/>
        </p:blipFill>
        <p:spPr>
          <a:xfrm>
            <a:off x="5726058" y="1296657"/>
            <a:ext cx="1843859" cy="4475935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4" name="B20FB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30810" y="1026641"/>
            <a:ext cx="7930379" cy="5831359"/>
          </a:xfrm>
          <a:prstGeom prst="rect">
            <a:avLst/>
          </a:prstGeom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Меню навигации</a:t>
            </a:r>
          </a:p>
        </p:txBody>
      </p:sp>
    </p:spTree>
    <p:extLst>
      <p:ext uri="{BB962C8B-B14F-4D97-AF65-F5344CB8AC3E}">
        <p14:creationId xmlns:p14="http://schemas.microsoft.com/office/powerpoint/2010/main" val="420920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53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8398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0347" y="976602"/>
            <a:ext cx="2770662" cy="4808863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1" name="Прямая соединительная линия 10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xmlns="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10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Мобильный дизайн</a:t>
            </a:r>
          </a:p>
        </p:txBody>
      </p:sp>
    </p:spTree>
    <p:extLst>
      <p:ext uri="{BB962C8B-B14F-4D97-AF65-F5344CB8AC3E}">
        <p14:creationId xmlns:p14="http://schemas.microsoft.com/office/powerpoint/2010/main" val="3794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19"/>
            <a:ext cx="10412727" cy="6941818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9800" y="-45719"/>
            <a:ext cx="6172200" cy="6941818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8197529" y="3250775"/>
            <a:ext cx="1816740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Концепт</a:t>
            </a:r>
            <a:endParaRPr lang="et-EE" altLang="en-US" sz="2900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TPG">
      <a:dk1>
        <a:srgbClr val="1F1F1F"/>
      </a:dk1>
      <a:lt1>
        <a:srgbClr val="FFFFFF"/>
      </a:lt1>
      <a:dk2>
        <a:srgbClr val="1F1F1F"/>
      </a:dk2>
      <a:lt2>
        <a:srgbClr val="FFFFFF"/>
      </a:lt2>
      <a:accent1>
        <a:srgbClr val="002959"/>
      </a:accent1>
      <a:accent2>
        <a:srgbClr val="002959"/>
      </a:accent2>
      <a:accent3>
        <a:srgbClr val="002959"/>
      </a:accent3>
      <a:accent4>
        <a:srgbClr val="002959"/>
      </a:accent4>
      <a:accent5>
        <a:srgbClr val="002959"/>
      </a:accent5>
      <a:accent6>
        <a:srgbClr val="002959"/>
      </a:accent6>
      <a:hlink>
        <a:srgbClr val="002959"/>
      </a:hlink>
      <a:folHlink>
        <a:srgbClr val="00295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</TotalTime>
  <Words>158</Words>
  <Application>Microsoft Office PowerPoint</Application>
  <PresentationFormat>Широкоэкранный</PresentationFormat>
  <Paragraphs>74</Paragraphs>
  <Slides>21</Slides>
  <Notes>12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Строка поиска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AOS animation </vt:lpstr>
      <vt:lpstr>Презентация PowerPoint</vt:lpstr>
      <vt:lpstr>Ühenduse vorm</vt:lpstr>
      <vt:lpstr>Navigeerimismenüü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Kaloid</dc:creator>
  <cp:lastModifiedBy>Kaloid</cp:lastModifiedBy>
  <cp:revision>76</cp:revision>
  <dcterms:created xsi:type="dcterms:W3CDTF">2020-05-26T17:27:07Z</dcterms:created>
  <dcterms:modified xsi:type="dcterms:W3CDTF">2020-11-21T20:42:04Z</dcterms:modified>
</cp:coreProperties>
</file>